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60" r:id="rId5"/>
    <p:sldId id="259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5" d="100"/>
          <a:sy n="115" d="100"/>
        </p:scale>
        <p:origin x="-2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DADACBD2-25A7-3E41-95C8-CE54B6904B61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E70AF4E0-C0F7-1C47-B382-5109E0C993C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Early Literacy Initiative (ELI)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from School Improvement Symposium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Tier</a:t>
            </a:r>
            <a:endParaRPr lang="en-US" dirty="0"/>
          </a:p>
        </p:txBody>
      </p:sp>
      <p:pic>
        <p:nvPicPr>
          <p:cNvPr id="4" name="Content Placeholder 3" descr="Screen shot 2014-10-02 at 8.47.36 AM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127" r="-9127"/>
          <a:stretch>
            <a:fillRect/>
          </a:stretch>
        </p:blipFill>
        <p:spPr>
          <a:xfrm>
            <a:off x="381000" y="1779293"/>
            <a:ext cx="8196474" cy="50787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Tier</a:t>
            </a:r>
            <a:endParaRPr lang="en-US" dirty="0"/>
          </a:p>
        </p:txBody>
      </p:sp>
      <p:pic>
        <p:nvPicPr>
          <p:cNvPr id="4" name="Content Placeholder 3" descr="Screen shot 2014-10-02 at 8.46.56 AM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8746" r="-8746"/>
          <a:stretch>
            <a:fillRect/>
          </a:stretch>
        </p:blipFill>
        <p:spPr>
          <a:xfrm>
            <a:off x="-173568" y="1598656"/>
            <a:ext cx="8784168" cy="544285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Tier</a:t>
            </a:r>
            <a:endParaRPr lang="en-US" dirty="0"/>
          </a:p>
        </p:txBody>
      </p:sp>
      <p:pic>
        <p:nvPicPr>
          <p:cNvPr id="4" name="Content Placeholder 3" descr="Screen shot 2014-10-02 at 8.47.50 AM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650" r="-9650"/>
          <a:stretch>
            <a:fillRect/>
          </a:stretch>
        </p:blipFill>
        <p:spPr>
          <a:xfrm>
            <a:off x="658813" y="1779293"/>
            <a:ext cx="7824787" cy="484840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 Tier</a:t>
            </a:r>
            <a:endParaRPr lang="en-US" dirty="0"/>
          </a:p>
        </p:txBody>
      </p:sp>
      <p:pic>
        <p:nvPicPr>
          <p:cNvPr id="4" name="Content Placeholder 3" descr="Screen shot 2014-10-02 at 8.48.04 AM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923" r="-9923"/>
          <a:stretch>
            <a:fillRect/>
          </a:stretch>
        </p:blipFill>
        <p:spPr>
          <a:xfrm>
            <a:off x="658813" y="1883691"/>
            <a:ext cx="8027987" cy="497430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Inquiry Questions</a:t>
            </a:r>
            <a:endParaRPr lang="en-US" dirty="0"/>
          </a:p>
        </p:txBody>
      </p:sp>
      <p:pic>
        <p:nvPicPr>
          <p:cNvPr id="4" name="Content Placeholder 3" descr="CollaborativeInquiryQuestionsv2.1school level only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54428" r="-54428"/>
              <a:stretch>
                <a:fillRect/>
              </a:stretch>
            </p:blipFill>
          </mc:Choice>
          <mc:Fallback>
            <p:blipFill>
              <a:blip r:embed="rId3"/>
              <a:srcRect l="-54428" r="-54428"/>
              <a:stretch>
                <a:fillRect/>
              </a:stretch>
            </p:blipFill>
          </mc:Fallback>
        </mc:AlternateContent>
        <p:spPr>
          <a:xfrm>
            <a:off x="-762000" y="1447800"/>
            <a:ext cx="8042276" cy="49831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6</TotalTime>
  <Words>22</Words>
  <Application>Microsoft Macintosh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Codex</vt:lpstr>
      <vt:lpstr>Early Literacy Initiative (ELI) </vt:lpstr>
      <vt:lpstr>Universal Tier</vt:lpstr>
      <vt:lpstr>Universal Tier</vt:lpstr>
      <vt:lpstr>Universal Tier</vt:lpstr>
      <vt:lpstr>Universal  Tier</vt:lpstr>
      <vt:lpstr>Collaborative Inquiry Questions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Literacy Initiative (ELI) </dc:title>
  <dc:creator>Cooksley Mary</dc:creator>
  <cp:lastModifiedBy>Cooksley Mary</cp:lastModifiedBy>
  <cp:revision>1</cp:revision>
  <dcterms:created xsi:type="dcterms:W3CDTF">2014-10-02T13:48:24Z</dcterms:created>
  <dcterms:modified xsi:type="dcterms:W3CDTF">2014-10-02T13:55:14Z</dcterms:modified>
</cp:coreProperties>
</file>