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EDC39-D42B-9644-9E04-469094F33488}" type="datetimeFigureOut">
              <a:rPr lang="en-US" smtClean="0"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BEEE6-7456-9E4C-B9EE-08D8802EAD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umb-2b2d1e40aece31ca28917cd40deae08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8692" t="4030" r="-8692" b="4429"/>
          <a:stretch>
            <a:fillRect/>
          </a:stretch>
        </p:blipFill>
        <p:spPr>
          <a:xfrm>
            <a:off x="228600" y="228600"/>
            <a:ext cx="6172200" cy="63779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6400800" y="1143000"/>
            <a:ext cx="2362200" cy="5181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ctr"/>
            <a:r>
              <a:rPr lang="en-US" b="1" u="sng" dirty="0" smtClean="0"/>
              <a:t>CSIP Questions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What do data tell us about our student learning needs?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What do/will we do to meet student-learning needs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How do/will we know that student learning has changed?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How will we evaluate our programs and services to ensure increased student learning?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51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OCSD</dc:creator>
  <cp:lastModifiedBy>OCSD</cp:lastModifiedBy>
  <cp:revision>1</cp:revision>
  <dcterms:created xsi:type="dcterms:W3CDTF">2013-11-25T16:35:44Z</dcterms:created>
  <dcterms:modified xsi:type="dcterms:W3CDTF">2013-11-25T16:38:11Z</dcterms:modified>
</cp:coreProperties>
</file>