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6" r:id="rId4"/>
    <p:sldId id="267" r:id="rId5"/>
    <p:sldId id="258" r:id="rId6"/>
    <p:sldId id="265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40" d="100"/>
          <a:sy n="14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4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5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7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8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9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Goals and Future Focus Topics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2012-2013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  <a:endParaRPr lang="en-US" sz="1600" dirty="0" smtClean="0">
              <a:effectLst>
                <a:outerShdw blurRad="38100" dist="38100" dir="2700000" algn="tl">
                  <a:srgbClr val="DDDDDD"/>
                </a:outerShdw>
              </a:effectLst>
              <a:latin typeface="Rockwell" charset="0"/>
            </a:endParaRP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sz="1600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= No decisions have been made yet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 = Some decisions made, but long way to go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 = Still some work to do yet – about half way there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= Most decision made, little work to do</a:t>
            </a:r>
          </a:p>
          <a:p>
            <a:pPr lvl="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= Completed and in place for next year</a:t>
            </a:r>
            <a:endParaRPr lang="en-US" sz="1600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48160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8161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48162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48163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17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4817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12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3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200400"/>
            <a:ext cx="381000" cy="10382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324221"/>
            <a:ext cx="381000" cy="91439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678</Words>
  <Application>Microsoft Macintosh PowerPoint</Application>
  <PresentationFormat>On-screen Show (4:3)</PresentationFormat>
  <Paragraphs>179</Paragraphs>
  <Slides>10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Goal Setting for 2012-2013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5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24</cp:revision>
  <dcterms:created xsi:type="dcterms:W3CDTF">2012-04-27T14:13:26Z</dcterms:created>
  <dcterms:modified xsi:type="dcterms:W3CDTF">2012-04-27T14:16:19Z</dcterms:modified>
</cp:coreProperties>
</file>