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6" r:id="rId4"/>
    <p:sldId id="267" r:id="rId5"/>
    <p:sldId id="258" r:id="rId6"/>
    <p:sldId id="265" r:id="rId7"/>
    <p:sldId id="262" r:id="rId8"/>
    <p:sldId id="263" r:id="rId9"/>
    <p:sldId id="269" r:id="rId10"/>
    <p:sldId id="26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40" d="100"/>
          <a:sy n="14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9/4/12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4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5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7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8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9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10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9/4/12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Goals and Future Focus Topics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V="1">
            <a:off x="1523999" y="3124200"/>
            <a:ext cx="239713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4022725"/>
            <a:ext cx="1050148" cy="2159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705599" y="3124200"/>
            <a:ext cx="228597" cy="111442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324221"/>
            <a:ext cx="381000" cy="91439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End of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2012-2013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48160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8161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48162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48163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17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4817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12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3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200400"/>
            <a:ext cx="381000" cy="10382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= No decisions have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 (3.3)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105845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783452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336675" y="3766231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613835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162800" y="3766231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192290" y="12525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Line 81"/>
          <p:cNvSpPr>
            <a:spLocks noChangeShapeType="1"/>
          </p:cNvSpPr>
          <p:nvPr/>
        </p:nvSpPr>
        <p:spPr bwMode="auto">
          <a:xfrm flipV="1">
            <a:off x="4501720" y="1825625"/>
            <a:ext cx="301696" cy="2517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536716" y="4197670"/>
            <a:ext cx="2397484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= No decisions have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 (4.8)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5995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702226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504652" y="366903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6013515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413327" y="366903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360267" y="12525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Line 81"/>
          <p:cNvSpPr>
            <a:spLocks noChangeShapeType="1"/>
          </p:cNvSpPr>
          <p:nvPr/>
        </p:nvSpPr>
        <p:spPr bwMode="auto">
          <a:xfrm flipV="1">
            <a:off x="4704692" y="3571684"/>
            <a:ext cx="2381907" cy="66242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704692" y="4126237"/>
            <a:ext cx="2381907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 (2.9)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400918" y="206009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638499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315677" y="3938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85953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224352" y="389930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295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Line 81"/>
          <p:cNvSpPr>
            <a:spLocks noChangeShapeType="1"/>
          </p:cNvSpPr>
          <p:nvPr/>
        </p:nvSpPr>
        <p:spPr bwMode="auto">
          <a:xfrm flipH="1" flipV="1">
            <a:off x="4246253" y="1905000"/>
            <a:ext cx="269463" cy="24991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480721" y="4267200"/>
            <a:ext cx="2350291" cy="89307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324222"/>
            <a:ext cx="381000" cy="91439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815</Words>
  <Application>Microsoft Macintosh PowerPoint</Application>
  <PresentationFormat>On-screen Show (4:3)</PresentationFormat>
  <Paragraphs>223</Paragraphs>
  <Slides>11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Goal Setting for 2012-2013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5</vt:lpstr>
      <vt:lpstr>Assessment of Current Reality versus Desired State  End of Year Goal #1</vt:lpstr>
      <vt:lpstr>Assessment of Current Reality versus Desired State    End of  Year Goal #2</vt:lpstr>
      <vt:lpstr>Assessment of Current Reality versus Desired State  End of Year Goal #3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31</cp:revision>
  <dcterms:created xsi:type="dcterms:W3CDTF">2012-09-04T17:04:45Z</dcterms:created>
  <dcterms:modified xsi:type="dcterms:W3CDTF">2012-09-04T17:05:58Z</dcterms:modified>
</cp:coreProperties>
</file>