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87" r:id="rId1"/>
  </p:sldMasterIdLst>
  <p:notesMasterIdLst>
    <p:notesMasterId r:id="rId8"/>
  </p:notesMasterIdLst>
  <p:handoutMasterIdLst>
    <p:handoutMasterId r:id="rId9"/>
  </p:handoutMasterIdLst>
  <p:sldIdLst>
    <p:sldId id="256" r:id="rId2"/>
    <p:sldId id="272" r:id="rId3"/>
    <p:sldId id="257" r:id="rId4"/>
    <p:sldId id="275" r:id="rId5"/>
    <p:sldId id="276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7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98F68-0138-3E4E-AAB7-30F6C1C7365F}" type="datetimeFigureOut">
              <a:rPr lang="en-US" smtClean="0"/>
              <a:pPr/>
              <a:t>1/8/15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D292A-24C0-6142-9245-97221CBB2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05186-44A1-274B-B6EE-6A8CEB05C2BE}" type="datetimeFigureOut">
              <a:rPr lang="en-US" smtClean="0"/>
              <a:pPr/>
              <a:t>1/8/15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A0748-DFEB-1143-891A-3D36F350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2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3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4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5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982DF25-F959-1D4D-BE2A-5840ECFB634F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38DF85F5-FB5E-4F79-A561-97039C58D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9A7FB-E435-2A46-AE9A-8821A6526FAD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99FE-1E4E-B143-935C-634FA454E84A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9A7FB-E435-2A46-AE9A-8821A6526FAD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D55E-3F04-D942-8AA8-721561AD888F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3E53-FFA5-4E41-AABA-2AC37480F633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A36D-9613-3D40-87F7-7271DA37EBE1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DCD9A7FB-E435-2A46-AE9A-8821A6526FAD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98467-0FED-454F-BF70-0606E9D7569A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F68A-C949-BA4A-9796-952CC2DFCAFC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7B34-3F23-E545-8F3B-7D68F539F279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E1AA-BF8F-4741-BAFA-175B430D69CF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0576-E2CA-8044-A1B4-F005A0389A25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CFF59-3C9E-6144-9A1C-9A09060D2B54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DCD9A7FB-E435-2A46-AE9A-8821A6526FAD}" type="datetime1">
              <a:rPr lang="en-US" smtClean="0"/>
              <a:pPr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  <p:sldLayoutId id="2147483801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Goal Setting for 2014-2015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18025"/>
            <a:ext cx="6400800" cy="1752600"/>
          </a:xfrm>
        </p:spPr>
        <p:txBody>
          <a:bodyPr/>
          <a:lstStyle/>
          <a:p>
            <a:r>
              <a:rPr lang="en-US" dirty="0" smtClean="0"/>
              <a:t>DLT Goals</a:t>
            </a:r>
          </a:p>
          <a:p>
            <a:endParaRPr lang="en-US" dirty="0"/>
          </a:p>
        </p:txBody>
      </p:sp>
      <p:pic>
        <p:nvPicPr>
          <p:cNvPr id="5" name="Picture 4" descr="Indian Head Official Logo Maro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928688"/>
            <a:ext cx="3597709" cy="2119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End of  Year 13-14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86257" y="3063875"/>
            <a:ext cx="3065463" cy="2266950"/>
            <a:chOff x="37" y="2340"/>
            <a:chExt cx="1931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7" y="2340"/>
              <a:ext cx="1931" cy="1428"/>
              <a:chOff x="37" y="276"/>
              <a:chExt cx="1931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37" y="276"/>
                <a:ext cx="1931" cy="1428"/>
                <a:chOff x="24" y="240"/>
                <a:chExt cx="1931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" y="93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No Progress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2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000" b="1" i="1" dirty="0" smtClean="0">
                      <a:solidFill>
                        <a:srgbClr val="347B94"/>
                      </a:solidFill>
                      <a:latin typeface="Rockwell" charset="0"/>
                    </a:rPr>
                    <a:t>Characteristics of Effective Instruction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235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</a:t>
                </a:r>
                <a:endParaRPr lang="en-US" sz="1000" dirty="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09" y="383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</a:t>
                </a:r>
                <a:endParaRPr lang="en-US" sz="1000" dirty="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4</a:t>
                </a:r>
                <a:endParaRPr lang="en-US" sz="1000" dirty="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V="1">
              <a:off x="1008" y="2578"/>
              <a:ext cx="457" cy="49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2763837" y="4099560"/>
            <a:ext cx="981075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9722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5029200" y="312419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4371975" y="4248148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No Progress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6653617" y="42830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5248275" y="3763089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err="1" smtClean="0">
                <a:solidFill>
                  <a:srgbClr val="660066"/>
                </a:solidFill>
                <a:latin typeface="Rockwell" charset="0"/>
              </a:rPr>
              <a:t>RtI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5553075" y="3305178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6162675" y="32829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6996517" y="397510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5553075" y="323209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</a:t>
            </a:r>
            <a:endParaRPr lang="en-US" sz="1000" dirty="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019675" y="400931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endParaRPr lang="en-US" sz="1000" dirty="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6162675" y="3441697"/>
            <a:ext cx="719542" cy="7778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6162675" y="4145280"/>
            <a:ext cx="1062442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6425017" y="3232093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</a:t>
            </a:r>
            <a:endParaRPr lang="en-US" sz="1000" dirty="0">
              <a:latin typeface="Rockwel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08720" y="2895600"/>
            <a:ext cx="736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3.09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653617" y="2827891"/>
            <a:ext cx="736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3.09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1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progress has been made yet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2 = Some progress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Much progress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4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485188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r>
              <a:rPr lang="en-US" sz="4000" dirty="0" smtClean="0">
                <a:latin typeface="Rockwell" charset="0"/>
              </a:rPr>
              <a:t/>
            </a:r>
            <a:br>
              <a:rPr lang="en-US" sz="4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DLT Goal – 2014-2015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No Progress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426" y="537"/>
              <a:ext cx="1152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latin typeface="Verdana"/>
                  <a:ea typeface="Verdana"/>
                  <a:cs typeface="Verdana"/>
                </a:rPr>
                <a:t>100% of teachers will understand, plan with, and incorporate the Tool for Improvement into instruction during the 2014-2015 school year as part of Oskaloosa’s Multi-Tiered System of Supports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48932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2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1982788" y="37369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3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548208" y="37369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4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</a:t>
            </a:r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485188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Dashboard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Mid Year 14-15</a:t>
            </a:r>
            <a:endParaRPr lang="en-US" sz="2400" dirty="0">
              <a:latin typeface="Rockwell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No Progress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426" y="537"/>
              <a:ext cx="1152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latin typeface="Verdana"/>
                  <a:ea typeface="Verdana"/>
                  <a:cs typeface="Verdana"/>
                </a:rPr>
                <a:t>100% of teachers will understand, plan with, and incorporate the Tool for Improvement into instruction during the 2014-2015 school year as part of Oskaloosa’s Multi-Tiered System of Supports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48932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2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1982788" y="37369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3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548208" y="37369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4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19" name="Line 82"/>
          <p:cNvSpPr>
            <a:spLocks noChangeShapeType="1"/>
          </p:cNvSpPr>
          <p:nvPr/>
        </p:nvSpPr>
        <p:spPr bwMode="auto">
          <a:xfrm flipV="1">
            <a:off x="4536716" y="3910188"/>
            <a:ext cx="2397484" cy="329706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End of Year Assessment</a:t>
            </a:r>
            <a:endParaRPr lang="en-US" dirty="0"/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485188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Dashboard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 Year 13-14</a:t>
            </a:r>
            <a:endParaRPr lang="en-US" sz="2400" dirty="0">
              <a:latin typeface="Rockwell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No Progress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426" y="537"/>
              <a:ext cx="1152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latin typeface="Verdana"/>
                  <a:ea typeface="Verdana"/>
                  <a:cs typeface="Verdana"/>
                </a:rPr>
                <a:t>100% of teachers will understand, plan with, and incorporate the Tool for Improvement into instruction during the 2014-2015 school year as part of Oskaloosa’s Multi-Tiered System of Supports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48932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2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1982788" y="37369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3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548208" y="37369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4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19" name="Line 82"/>
          <p:cNvSpPr>
            <a:spLocks noChangeShapeType="1"/>
          </p:cNvSpPr>
          <p:nvPr/>
        </p:nvSpPr>
        <p:spPr bwMode="auto">
          <a:xfrm flipV="1">
            <a:off x="4536716" y="3910188"/>
            <a:ext cx="2397484" cy="329706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 flipH="1" flipV="1">
            <a:off x="3886200" y="1906588"/>
            <a:ext cx="658812" cy="2333306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b="1" dirty="0">
              <a:ln w="38100" cmpd="sng">
                <a:solidFill>
                  <a:schemeClr val="tx1"/>
                </a:solidFill>
              </a:ln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81400" y="1417638"/>
            <a:ext cx="685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2.1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8077200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Goal Setting for 2015-2016</a:t>
            </a:r>
            <a:endParaRPr lang="en-US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3048000"/>
            <a:ext cx="5486400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What are our Priorities for this year as a District Leadership Team?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243</TotalTime>
  <Words>358</Words>
  <Application>Microsoft Macintosh PowerPoint</Application>
  <PresentationFormat>On-screen Show (4:3)</PresentationFormat>
  <Paragraphs>66</Paragraphs>
  <Slides>6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Capital</vt:lpstr>
      <vt:lpstr>Goal Setting for 2014-2015</vt:lpstr>
      <vt:lpstr>Slide 2</vt:lpstr>
      <vt:lpstr>Assessment of Current Reality versus Desired State  DLT Goal – 2014-2015</vt:lpstr>
      <vt:lpstr>Dashboard of Current Reality versus Desired State  Mid Year 14-15</vt:lpstr>
      <vt:lpstr>Dashboard of Current Reality versus Desired State  End of  Year 13-14</vt:lpstr>
      <vt:lpstr>Slide 6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Setting for 2012-2013</dc:title>
  <dc:creator>OCSD</dc:creator>
  <cp:lastModifiedBy>Cooksley Mary</cp:lastModifiedBy>
  <cp:revision>34</cp:revision>
  <dcterms:created xsi:type="dcterms:W3CDTF">2015-01-08T16:18:54Z</dcterms:created>
  <dcterms:modified xsi:type="dcterms:W3CDTF">2015-01-08T16:36:48Z</dcterms:modified>
</cp:coreProperties>
</file>